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Raleway" pitchFamily="2" charset="-52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5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5903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5903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68709c57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68709c57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68709c57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68709c57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68709c57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68709c57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68709c57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68709c57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68709c57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68709c57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59039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59039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5903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5903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6f59039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6f59039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6f59039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6f59039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f59039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f59039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6f59039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6f59039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68709c57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68709c57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68709c57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68709c57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966375" y="2201100"/>
            <a:ext cx="79188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testing experience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721225" y="0"/>
            <a:ext cx="7503600" cy="5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Working example in </a:t>
            </a:r>
            <a:r>
              <a:rPr lang="en" dirty="0"/>
              <a:t>Postman</a:t>
            </a:r>
            <a:endParaRPr dirty="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2250"/>
            <a:ext cx="4531600" cy="296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175" y="1265750"/>
            <a:ext cx="4468825" cy="2912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1707350" y="0"/>
            <a:ext cx="4926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ctr"/>
            <a:r>
              <a:rPr lang="en-US" dirty="0"/>
              <a:t>Test </a:t>
            </a:r>
            <a:r>
              <a:rPr lang="en-US"/>
              <a:t>coverage example</a:t>
            </a:r>
            <a:endParaRPr dirty="0"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625" y="502250"/>
            <a:ext cx="7820750" cy="45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1085425" y="0"/>
            <a:ext cx="6713700" cy="5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Working example in </a:t>
            </a:r>
            <a:r>
              <a:rPr lang="en" dirty="0"/>
              <a:t>PostgreSQL</a:t>
            </a:r>
            <a:endParaRPr dirty="0"/>
          </a:p>
        </p:txBody>
      </p:sp>
      <p:pic>
        <p:nvPicPr>
          <p:cNvPr id="162" name="Google Shape;162;p24"/>
          <p:cNvPicPr preferRelativeResize="0"/>
          <p:nvPr/>
        </p:nvPicPr>
        <p:blipFill rotWithShape="1">
          <a:blip r:embed="rId3">
            <a:alphaModFix/>
          </a:blip>
          <a:srcRect r="58947"/>
          <a:stretch/>
        </p:blipFill>
        <p:spPr>
          <a:xfrm>
            <a:off x="6115325" y="606625"/>
            <a:ext cx="2631601" cy="417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5" y="646125"/>
            <a:ext cx="6005449" cy="389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266550" y="0"/>
            <a:ext cx="85890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Cypress js</a:t>
            </a:r>
            <a:endParaRPr dirty="0"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31325"/>
            <a:ext cx="5977599" cy="34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9150" y="802425"/>
            <a:ext cx="6081250" cy="33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779375" y="1200175"/>
            <a:ext cx="77208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Thank</a:t>
            </a:r>
            <a:r>
              <a:rPr lang="en-US">
                <a:solidFill>
                  <a:schemeClr val="lt1"/>
                </a:solidFill>
              </a:rPr>
              <a:t>s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 dirty="0">
                <a:solidFill>
                  <a:schemeClr val="lt1"/>
                </a:solidFill>
              </a:rPr>
              <a:t>for your attention!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727650" y="11903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Furla Production Website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r="37390" b="41714"/>
          <a:stretch/>
        </p:blipFill>
        <p:spPr>
          <a:xfrm>
            <a:off x="5677706" y="1804024"/>
            <a:ext cx="2445877" cy="261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4">
            <a:alphaModFix/>
          </a:blip>
          <a:srcRect l="5052" r="5995"/>
          <a:stretch/>
        </p:blipFill>
        <p:spPr>
          <a:xfrm>
            <a:off x="482806" y="1951351"/>
            <a:ext cx="4619282" cy="29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02730-1FD8-48E0-AFD0-BDF95DB8E9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895625" y="256675"/>
            <a:ext cx="7688400" cy="4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FFFFFF"/>
                </a:solidFill>
              </a:rPr>
              <a:t>Furla Production Website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l="-18830" t="-1960" r="18830" b="1960"/>
          <a:stretch/>
        </p:blipFill>
        <p:spPr>
          <a:xfrm>
            <a:off x="3515550" y="1382125"/>
            <a:ext cx="5789875" cy="352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675" y="1476075"/>
            <a:ext cx="4343945" cy="33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Toysrus</a:t>
            </a:r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0" y="2227100"/>
            <a:ext cx="2971500" cy="16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Searching visual bugs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</a:t>
            </a:r>
            <a:r>
              <a:rPr lang="en" dirty="0"/>
              <a:t> </a:t>
            </a:r>
            <a:r>
              <a:rPr lang="en-US" dirty="0"/>
              <a:t>collecting</a:t>
            </a:r>
            <a:r>
              <a:rPr lang="en" dirty="0"/>
              <a:t> </a:t>
            </a:r>
            <a:r>
              <a:rPr lang="en-US" dirty="0"/>
              <a:t>logs using</a:t>
            </a:r>
            <a:r>
              <a:rPr lang="en" dirty="0"/>
              <a:t> 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Charles Proxy </a:t>
            </a:r>
            <a:r>
              <a:rPr lang="en-US" dirty="0"/>
              <a:t>by testing</a:t>
            </a:r>
            <a:r>
              <a:rPr lang="en" dirty="0"/>
              <a:t> Toysrus </a:t>
            </a:r>
            <a:r>
              <a:rPr lang="en-US" dirty="0"/>
              <a:t>shop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725" y="0"/>
            <a:ext cx="237335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1075" y="685500"/>
            <a:ext cx="3796425" cy="33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1529125" y="59250"/>
            <a:ext cx="3851400" cy="6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Avon Android App</a:t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150" y="54300"/>
            <a:ext cx="2323240" cy="50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125" y="1210250"/>
            <a:ext cx="4630749" cy="3813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>
            <a:spLocks noGrp="1"/>
          </p:cNvSpPr>
          <p:nvPr>
            <p:ph type="body" idx="4294967295"/>
          </p:nvPr>
        </p:nvSpPr>
        <p:spPr>
          <a:xfrm>
            <a:off x="1317175" y="600050"/>
            <a:ext cx="3764400" cy="6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 dirty="0">
                <a:solidFill>
                  <a:srgbClr val="FFFFFF"/>
                </a:solidFill>
              </a:rPr>
              <a:t>Avon </a:t>
            </a:r>
            <a:r>
              <a:rPr lang="en-US" dirty="0">
                <a:solidFill>
                  <a:srgbClr val="FFFFFF"/>
                </a:solidFill>
              </a:rPr>
              <a:t>mobile app testing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xfrm>
            <a:off x="0" y="4403200"/>
            <a:ext cx="5696400" cy="700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US" dirty="0">
                <a:solidFill>
                  <a:schemeClr val="dk2"/>
                </a:solidFill>
              </a:rPr>
              <a:t>Tinkoff website functional testing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647002" cy="456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4">
            <a:alphaModFix/>
          </a:blip>
          <a:srcRect l="4334" r="53745"/>
          <a:stretch/>
        </p:blipFill>
        <p:spPr>
          <a:xfrm>
            <a:off x="5844450" y="0"/>
            <a:ext cx="3299549" cy="4427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548988" y="59950"/>
            <a:ext cx="8046000" cy="10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Tinkoff website functional testing</a:t>
            </a:r>
            <a:endParaRPr sz="3600" dirty="0"/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l="4425" b="36980"/>
          <a:stretch/>
        </p:blipFill>
        <p:spPr>
          <a:xfrm>
            <a:off x="434375" y="1416075"/>
            <a:ext cx="8478874" cy="314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721225" y="0"/>
            <a:ext cx="7404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Perfomance</a:t>
            </a:r>
            <a:r>
              <a:rPr lang="en-US" dirty="0"/>
              <a:t> testing news website RBK using </a:t>
            </a:r>
            <a:r>
              <a:rPr lang="en" dirty="0"/>
              <a:t>Chrome DevTools</a:t>
            </a:r>
            <a:endParaRPr dirty="0"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l="1490" t="12172" r="-1490"/>
          <a:stretch/>
        </p:blipFill>
        <p:spPr>
          <a:xfrm>
            <a:off x="1642830" y="1381500"/>
            <a:ext cx="5561690" cy="28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1509900" y="0"/>
            <a:ext cx="55686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case in SOAP UI</a:t>
            </a:r>
            <a:endParaRPr dirty="0"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550" y="520975"/>
            <a:ext cx="7597400" cy="44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70</Words>
  <Application>Microsoft Office PowerPoint</Application>
  <PresentationFormat>On-screen Show (16:9)</PresentationFormat>
  <Paragraphs>18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Lato</vt:lpstr>
      <vt:lpstr>Arial</vt:lpstr>
      <vt:lpstr>Raleway</vt:lpstr>
      <vt:lpstr>Streamline</vt:lpstr>
      <vt:lpstr>My testing experience </vt:lpstr>
      <vt:lpstr>Furla Production Website</vt:lpstr>
      <vt:lpstr>Furla Production Website</vt:lpstr>
      <vt:lpstr>Toysrus</vt:lpstr>
      <vt:lpstr>Avon Android App</vt:lpstr>
      <vt:lpstr>PowerPoint Presentation</vt:lpstr>
      <vt:lpstr>Tinkoff website functional testing</vt:lpstr>
      <vt:lpstr>Perfomance testing news website RBK using Chrome DevTools</vt:lpstr>
      <vt:lpstr>Test case in SOAP UI</vt:lpstr>
      <vt:lpstr>Working example in Postman</vt:lpstr>
      <vt:lpstr>Test coverage example</vt:lpstr>
      <vt:lpstr>Working example in PostgreSQL</vt:lpstr>
      <vt:lpstr>Cypress js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Мой опыт в тестировании </dc:title>
  <cp:lastModifiedBy>Al Bert</cp:lastModifiedBy>
  <cp:revision>3</cp:revision>
  <dcterms:modified xsi:type="dcterms:W3CDTF">2021-05-18T11:32:19Z</dcterms:modified>
</cp:coreProperties>
</file>